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270" r:id="rId9"/>
    <p:sldId id="311" r:id="rId10"/>
    <p:sldId id="260" r:id="rId11"/>
    <p:sldId id="264" r:id="rId12"/>
    <p:sldId id="266" r:id="rId13"/>
    <p:sldId id="277" r:id="rId14"/>
    <p:sldId id="276" r:id="rId15"/>
    <p:sldId id="267" r:id="rId16"/>
    <p:sldId id="269" r:id="rId17"/>
    <p:sldId id="278" r:id="rId18"/>
    <p:sldId id="288" r:id="rId19"/>
    <p:sldId id="279" r:id="rId20"/>
    <p:sldId id="280" r:id="rId21"/>
    <p:sldId id="281" r:id="rId22"/>
    <p:sldId id="289" r:id="rId23"/>
    <p:sldId id="306" r:id="rId24"/>
    <p:sldId id="282" r:id="rId25"/>
    <p:sldId id="290" r:id="rId26"/>
    <p:sldId id="283" r:id="rId27"/>
    <p:sldId id="291" r:id="rId28"/>
    <p:sldId id="292" r:id="rId29"/>
    <p:sldId id="307" r:id="rId30"/>
    <p:sldId id="308" r:id="rId31"/>
    <p:sldId id="272" r:id="rId32"/>
    <p:sldId id="294" r:id="rId33"/>
    <p:sldId id="295" r:id="rId34"/>
    <p:sldId id="296" r:id="rId35"/>
    <p:sldId id="297" r:id="rId36"/>
    <p:sldId id="293" r:id="rId37"/>
    <p:sldId id="298" r:id="rId38"/>
    <p:sldId id="299" r:id="rId39"/>
    <p:sldId id="300" r:id="rId40"/>
    <p:sldId id="301" r:id="rId41"/>
    <p:sldId id="302" r:id="rId42"/>
    <p:sldId id="303" r:id="rId43"/>
    <p:sldId id="261" r:id="rId44"/>
    <p:sldId id="271" r:id="rId45"/>
    <p:sldId id="26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99"/>
    <p:restoredTop sz="93193" autoAdjust="0"/>
  </p:normalViewPr>
  <p:slideViewPr>
    <p:cSldViewPr snapToGrid="0">
      <p:cViewPr varScale="1">
        <p:scale>
          <a:sx n="122" d="100"/>
          <a:sy n="122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89186" y="284846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273518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703399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72476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7278889" y="4724768"/>
            <a:ext cx="3180167" cy="307777"/>
            <a:chOff x="1522374" y="1735254"/>
            <a:chExt cx="3180167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동일한 레이아웃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324A7B-653D-F935-1CFD-E1B4B1A59B21}"/>
              </a:ext>
            </a:extLst>
          </p:cNvPr>
          <p:cNvGrpSpPr/>
          <p:nvPr/>
        </p:nvGrpSpPr>
        <p:grpSpPr>
          <a:xfrm>
            <a:off x="2673779" y="5158405"/>
            <a:ext cx="3367719" cy="307777"/>
            <a:chOff x="1522374" y="1735254"/>
            <a:chExt cx="3367719" cy="30777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B5FAC5-7F6C-3E56-4C56-41AAC00FDA7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B8644-462E-5B7F-37F3-E668AA736E5A}"/>
                </a:ext>
              </a:extLst>
            </p:cNvPr>
            <p:cNvSpPr txBox="1"/>
            <p:nvPr/>
          </p:nvSpPr>
          <p:spPr>
            <a:xfrm>
              <a:off x="1574762" y="1735254"/>
              <a:ext cx="3315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976F3-509A-8ECE-4306-325668533DE7}"/>
              </a:ext>
            </a:extLst>
          </p:cNvPr>
          <p:cNvGrpSpPr/>
          <p:nvPr/>
        </p:nvGrpSpPr>
        <p:grpSpPr>
          <a:xfrm>
            <a:off x="7278889" y="5146553"/>
            <a:ext cx="2040433" cy="307777"/>
            <a:chOff x="1522374" y="1735254"/>
            <a:chExt cx="2040433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AD6627-4F97-1B67-6D40-B0CB62B54F6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936E3-3DD3-0BE2-8F26-F6FC5C09E0B1}"/>
                </a:ext>
              </a:extLst>
            </p:cNvPr>
            <p:cNvSpPr txBox="1"/>
            <p:nvPr/>
          </p:nvSpPr>
          <p:spPr>
            <a:xfrm>
              <a:off x="1574762" y="1735254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3038851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5816192" y="-769539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147641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741203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4" y="2666395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1670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탄소 중립 실천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78A5F-0F5E-ABB8-8B06-BC2EC5F104AF}"/>
              </a:ext>
            </a:extLst>
          </p:cNvPr>
          <p:cNvSpPr txBox="1"/>
          <p:nvPr/>
        </p:nvSpPr>
        <p:spPr>
          <a:xfrm>
            <a:off x="1483860" y="7081839"/>
            <a:ext cx="758573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 유도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2801</Words>
  <Application>Microsoft Macintosh PowerPoint</Application>
  <PresentationFormat>와이드스크린</PresentationFormat>
  <Paragraphs>795</Paragraphs>
  <Slides>45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180</cp:revision>
  <dcterms:created xsi:type="dcterms:W3CDTF">2024-03-18T03:26:54Z</dcterms:created>
  <dcterms:modified xsi:type="dcterms:W3CDTF">2024-03-26T06:16:51Z</dcterms:modified>
</cp:coreProperties>
</file>